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7D3F2-D6AE-4699-81A2-2935C4C180E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100CF-F509-4162-8EC0-F59690ED3C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4880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7D3F2-D6AE-4699-81A2-2935C4C180E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100CF-F509-4162-8EC0-F59690ED3C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4740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7D3F2-D6AE-4699-81A2-2935C4C180E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100CF-F509-4162-8EC0-F59690ED3C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9587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7D3F2-D6AE-4699-81A2-2935C4C180E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100CF-F509-4162-8EC0-F59690ED3C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8856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7D3F2-D6AE-4699-81A2-2935C4C180E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100CF-F509-4162-8EC0-F59690ED3C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5024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7D3F2-D6AE-4699-81A2-2935C4C180E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100CF-F509-4162-8EC0-F59690ED3C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2987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7D3F2-D6AE-4699-81A2-2935C4C180E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100CF-F509-4162-8EC0-F59690ED3C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8573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7D3F2-D6AE-4699-81A2-2935C4C180E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100CF-F509-4162-8EC0-F59690ED3C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5220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7D3F2-D6AE-4699-81A2-2935C4C180E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100CF-F509-4162-8EC0-F59690ED3C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7642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7D3F2-D6AE-4699-81A2-2935C4C180E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100CF-F509-4162-8EC0-F59690ED3C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2834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7D3F2-D6AE-4699-81A2-2935C4C180E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100CF-F509-4162-8EC0-F59690ED3C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535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07D3F2-D6AE-4699-81A2-2935C4C180E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5100CF-F509-4162-8EC0-F59690ED3C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3875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6312" y="1916832"/>
            <a:ext cx="3477865" cy="2910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Gruppieren 3"/>
          <p:cNvGrpSpPr/>
          <p:nvPr/>
        </p:nvGrpSpPr>
        <p:grpSpPr>
          <a:xfrm>
            <a:off x="274638" y="104775"/>
            <a:ext cx="8445501" cy="6626999"/>
            <a:chOff x="274638" y="104775"/>
            <a:chExt cx="8445501" cy="6626999"/>
          </a:xfrm>
        </p:grpSpPr>
        <p:sp>
          <p:nvSpPr>
            <p:cNvPr id="6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317792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8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10" name="Rechteck 9"/>
          <p:cNvSpPr/>
          <p:nvPr/>
        </p:nvSpPr>
        <p:spPr>
          <a:xfrm>
            <a:off x="846263" y="5042869"/>
            <a:ext cx="74419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VEGFR-1/Flt-1 Sandwich ELISA </a:t>
            </a: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using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the monoclonal mouse anti-human Flt-1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antibody </a:t>
            </a:r>
            <a:r>
              <a:rPr lang="en-US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[Cat# </a:t>
            </a:r>
            <a:r>
              <a:rPr lang="en-US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#</a:t>
            </a:r>
            <a:r>
              <a:rPr lang="en-US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101-M30]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[0,5µg/ml] for capturing and recombinant human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sFlt-1 </a:t>
            </a:r>
            <a:r>
              <a:rPr lang="en-US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[Cat# </a:t>
            </a:r>
            <a:r>
              <a:rPr lang="en-US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S01-010</a:t>
            </a:r>
            <a:r>
              <a:rPr lang="en-US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]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as standard. The </a:t>
            </a:r>
            <a:r>
              <a:rPr lang="en-US" sz="12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Biotinylated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polyclonal rabbit anti-human Flt-1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antibody </a:t>
            </a:r>
            <a:r>
              <a:rPr lang="en-US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[Cat#102-PABi20]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[1µg/ml] was </a:t>
            </a: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used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for detection.  </a:t>
            </a:r>
            <a:endParaRPr lang="de-DE" sz="120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1" name="Textfeld 1"/>
          <p:cNvSpPr txBox="1">
            <a:spLocks noChangeArrowheads="1"/>
          </p:cNvSpPr>
          <p:nvPr/>
        </p:nvSpPr>
        <p:spPr bwMode="auto">
          <a:xfrm>
            <a:off x="1900541" y="946655"/>
            <a:ext cx="532940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Sandwich ELISA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mouse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anti-human VEGFR-1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#101-M30 /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S01-010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/ 102-PABi20)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50959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3</cp:revision>
  <dcterms:created xsi:type="dcterms:W3CDTF">2014-03-25T14:28:50Z</dcterms:created>
  <dcterms:modified xsi:type="dcterms:W3CDTF">2015-03-13T13:11:39Z</dcterms:modified>
</cp:coreProperties>
</file>